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sldIdLst>
    <p:sldId id="320" r:id="rId2"/>
    <p:sldId id="322" r:id="rId3"/>
    <p:sldId id="317" r:id="rId4"/>
    <p:sldId id="323" r:id="rId5"/>
    <p:sldId id="318" r:id="rId6"/>
    <p:sldId id="324" r:id="rId7"/>
  </p:sldIdLst>
  <p:sldSz cx="9144000" cy="6858000" type="screen4x3"/>
  <p:notesSz cx="6724650" cy="97742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 Nogotkova" initials="AN" lastIdx="2" clrIdx="0">
    <p:extLst>
      <p:ext uri="{19B8F6BF-5375-455C-9EA6-DF929625EA0E}">
        <p15:presenceInfo xmlns:p15="http://schemas.microsoft.com/office/powerpoint/2012/main" userId="S-1-5-21-1254712603-137303960-3431971379-1156" providerId="AD"/>
      </p:ext>
    </p:extLst>
  </p:cmAuthor>
  <p:cmAuthor id="2" name="Uldis Berķis" initials="UB" lastIdx="4" clrIdx="1">
    <p:extLst>
      <p:ext uri="{19B8F6BF-5375-455C-9EA6-DF929625EA0E}">
        <p15:presenceInfo xmlns:p15="http://schemas.microsoft.com/office/powerpoint/2012/main" userId="S-1-5-21-924060480-1444801791-4070566659-4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0070C0"/>
    <a:srgbClr val="00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2652" autoAdjust="0"/>
  </p:normalViewPr>
  <p:slideViewPr>
    <p:cSldViewPr snapToGrid="0" snapToObjects="1"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dis Berkis" userId="709faad4963ad87d" providerId="LiveId" clId="{5612B99B-4D40-4AB4-8A60-8AED10F2947A}"/>
    <pc:docChg chg="custSel modSld">
      <pc:chgData name="Uldis Berkis" userId="709faad4963ad87d" providerId="LiveId" clId="{5612B99B-4D40-4AB4-8A60-8AED10F2947A}" dt="2021-12-21T06:03:18.042" v="185" actId="20577"/>
      <pc:docMkLst>
        <pc:docMk/>
      </pc:docMkLst>
      <pc:sldChg chg="modSp mod">
        <pc:chgData name="Uldis Berkis" userId="709faad4963ad87d" providerId="LiveId" clId="{5612B99B-4D40-4AB4-8A60-8AED10F2947A}" dt="2021-12-21T06:03:18.042" v="185" actId="20577"/>
        <pc:sldMkLst>
          <pc:docMk/>
          <pc:sldMk cId="2967419612" sldId="317"/>
        </pc:sldMkLst>
        <pc:spChg chg="mod">
          <ac:chgData name="Uldis Berkis" userId="709faad4963ad87d" providerId="LiveId" clId="{5612B99B-4D40-4AB4-8A60-8AED10F2947A}" dt="2021-12-21T06:03:18.042" v="185" actId="20577"/>
          <ac:spMkLst>
            <pc:docMk/>
            <pc:sldMk cId="2967419612" sldId="317"/>
            <ac:spMk id="3" creationId="{95C672EF-BF2E-424E-8E73-223BD92585C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85E81D-5CEB-4F06-A2E1-492F167869E9}" type="datetimeFigureOut">
              <a:rPr lang="lv-LV"/>
              <a:pPr>
                <a:defRPr/>
              </a:pPr>
              <a:t>28.12.2021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0E43D5-BC4D-4721-B341-1235299F61B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1224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0E43D5-BC4D-4721-B341-1235299F61B5}" type="slidenum">
              <a:rPr lang="lv-LV" altLang="en-US" smtClean="0"/>
              <a:pPr>
                <a:defRPr/>
              </a:pPr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928919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0E43D5-BC4D-4721-B341-1235299F61B5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8164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E43D5-BC4D-4721-B341-1235299F61B5}" type="slidenum">
              <a:rPr lang="lv-LV" altLang="en-US" smtClean="0"/>
              <a:pPr>
                <a:defRPr/>
              </a:pPr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182648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E43D5-BC4D-4721-B341-1235299F61B5}" type="slidenum">
              <a:rPr lang="lv-LV" altLang="en-US" smtClean="0"/>
              <a:pPr>
                <a:defRPr/>
              </a:pPr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46708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D236E14-9F2E-4031-8159-DEE7360A2E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0235A530-52D0-42A9-BD11-0B3D02AA95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94DABEC-947A-4D5D-A9E2-116BC8052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2AD71C5-618A-41D6-BB12-A4E1FAA19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6B0D6F7-6596-4E62-89FB-A04AD8F4B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453B1CC-1BFB-4731-A0BF-38401F48A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3E58B37-A071-445B-904D-025E23B80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4AC45-2C4E-4D9D-A7FE-80CF6D9D86E1}" type="datetime1">
              <a:rPr lang="en-US"/>
              <a:pPr>
                <a:defRPr/>
              </a:pPr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C0F122-2FF8-4161-8B90-FE5CD2629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C299-0DC9-48A9-BD70-80AE4DE0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654" y="381000"/>
            <a:ext cx="6601146" cy="1036642"/>
          </a:xfrm>
        </p:spPr>
        <p:txBody>
          <a:bodyPr/>
          <a:lstStyle/>
          <a:p>
            <a:r>
              <a:rPr lang="lv-LV" b="0" dirty="0"/>
              <a:t> 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72EF-BF2E-424E-8E73-223BD9258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98" y="2745432"/>
            <a:ext cx="8049802" cy="190863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b="1" dirty="0" err="1">
                <a:effectLst/>
                <a:cs typeface="Times New Roman" panose="02020603050405020304" pitchFamily="18" charset="0"/>
              </a:rPr>
              <a:t>Skolēnu</a:t>
            </a:r>
            <a:r>
              <a:rPr lang="en-US" sz="4000" b="1" dirty="0">
                <a:effectLst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cs typeface="Times New Roman" panose="02020603050405020304" pitchFamily="18" charset="0"/>
              </a:rPr>
              <a:t>un izglītības </a:t>
            </a:r>
            <a:r>
              <a:rPr lang="en-US" sz="4000" b="1" dirty="0" err="1" smtClean="0">
                <a:effectLst/>
                <a:cs typeface="Times New Roman" panose="02020603050405020304" pitchFamily="18" charset="0"/>
              </a:rPr>
              <a:t>darbinieku</a:t>
            </a:r>
            <a:r>
              <a:rPr lang="en-US" sz="4000" b="1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cs typeface="Times New Roman" panose="02020603050405020304" pitchFamily="18" charset="0"/>
              </a:rPr>
              <a:t>testēšana</a:t>
            </a:r>
            <a:r>
              <a:rPr lang="en-US" sz="4000" b="1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lv-LV" sz="4000" b="1" dirty="0">
                <a:effectLst/>
                <a:cs typeface="Times New Roman" panose="02020603050405020304" pitchFamily="18" charset="0"/>
              </a:rPr>
              <a:t>2022. gada </a:t>
            </a:r>
            <a:r>
              <a:rPr lang="en-US" sz="4000" b="1" dirty="0" err="1">
                <a:effectLst/>
                <a:cs typeface="Times New Roman" panose="02020603050405020304" pitchFamily="18" charset="0"/>
              </a:rPr>
              <a:t>janvārī</a:t>
            </a:r>
            <a:r>
              <a:rPr lang="en-US" sz="4000" b="1" dirty="0">
                <a:effectLst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4000" b="1" dirty="0">
              <a:effectLst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6E99B-BD28-4E9B-8610-8832A52742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09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72EF-BF2E-424E-8E73-223BD9258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44" y="1501422"/>
            <a:ext cx="8466667" cy="495582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lv-LV" sz="2100" b="1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200" b="1" dirty="0" err="1" smtClean="0">
                <a:cs typeface="Times New Roman" panose="02020603050405020304" pitchFamily="18" charset="0"/>
              </a:rPr>
              <a:t>Viens</a:t>
            </a:r>
            <a:r>
              <a:rPr lang="en-US" sz="7200" b="1" dirty="0" smtClean="0">
                <a:cs typeface="Times New Roman" panose="02020603050405020304" pitchFamily="18" charset="0"/>
              </a:rPr>
              <a:t> </a:t>
            </a:r>
            <a:r>
              <a:rPr lang="lv-LV" sz="7200" b="1" dirty="0" err="1" smtClean="0">
                <a:cs typeface="Times New Roman" panose="02020603050405020304" pitchFamily="18" charset="0"/>
              </a:rPr>
              <a:t>Ag</a:t>
            </a:r>
            <a:r>
              <a:rPr lang="lv-LV" sz="7200" b="1" dirty="0" smtClean="0">
                <a:cs typeface="Times New Roman" panose="02020603050405020304" pitchFamily="18" charset="0"/>
              </a:rPr>
              <a:t> </a:t>
            </a:r>
            <a:r>
              <a:rPr lang="lv-LV" sz="7200" b="1" dirty="0" err="1" smtClean="0">
                <a:cs typeface="Times New Roman" panose="02020603050405020304" pitchFamily="18" charset="0"/>
              </a:rPr>
              <a:t>paštests</a:t>
            </a:r>
            <a:r>
              <a:rPr lang="lv-LV" sz="7200" b="1" dirty="0" smtClean="0">
                <a:cs typeface="Times New Roman" panose="02020603050405020304" pitchFamily="18" charset="0"/>
              </a:rPr>
              <a:t> </a:t>
            </a:r>
            <a:r>
              <a:rPr lang="en-US" sz="7200" b="1" dirty="0" smtClean="0">
                <a:cs typeface="Times New Roman" panose="02020603050405020304" pitchFamily="18" charset="0"/>
              </a:rPr>
              <a:t>(</a:t>
            </a:r>
            <a:r>
              <a:rPr lang="en-US" sz="7200" b="1" dirty="0" err="1" smtClean="0">
                <a:cs typeface="Times New Roman" panose="02020603050405020304" pitchFamily="18" charset="0"/>
              </a:rPr>
              <a:t>pedagogiem</a:t>
            </a:r>
            <a:r>
              <a:rPr lang="en-US" sz="7200" b="1" dirty="0" smtClean="0"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cs typeface="Times New Roman" panose="02020603050405020304" pitchFamily="18" charset="0"/>
              </a:rPr>
              <a:t>darbiniekiem</a:t>
            </a:r>
            <a:r>
              <a:rPr lang="en-US" sz="7200" b="1" dirty="0" smtClean="0"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cs typeface="Times New Roman" panose="02020603050405020304" pitchFamily="18" charset="0"/>
              </a:rPr>
              <a:t>izglītojamajiem</a:t>
            </a:r>
            <a:r>
              <a:rPr lang="en-US" sz="7200" b="1" dirty="0" smtClean="0">
                <a:cs typeface="Times New Roman" panose="02020603050405020304" pitchFamily="18" charset="0"/>
              </a:rPr>
              <a:t>) </a:t>
            </a:r>
            <a:r>
              <a:rPr lang="lv-LV" sz="7200" b="1" dirty="0" smtClean="0">
                <a:cs typeface="Times New Roman" panose="02020603050405020304" pitchFamily="18" charset="0"/>
              </a:rPr>
              <a:t>pirms atgriešanās </a:t>
            </a:r>
            <a:r>
              <a:rPr lang="lv-LV" sz="7200" b="1" dirty="0" err="1" smtClean="0">
                <a:cs typeface="Times New Roman" panose="02020603050405020304" pitchFamily="18" charset="0"/>
              </a:rPr>
              <a:t>skol</a:t>
            </a:r>
            <a:r>
              <a:rPr lang="en-US" sz="7200" b="1" dirty="0" smtClean="0">
                <a:cs typeface="Times New Roman" panose="02020603050405020304" pitchFamily="18" charset="0"/>
              </a:rPr>
              <a:t>ā:</a:t>
            </a:r>
            <a:endParaRPr lang="en-US" sz="7200" b="1" dirty="0">
              <a:cs typeface="Times New Roman" panose="02020603050405020304" pitchFamily="18" charset="0"/>
            </a:endParaRPr>
          </a:p>
          <a:p>
            <a:pPr marL="11049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04.01. vakarā </a:t>
            </a:r>
            <a:r>
              <a:rPr lang="en-US" sz="7200" dirty="0" err="1">
                <a:latin typeface="Verdana" panose="020B0604030504040204" pitchFamily="34" charset="0"/>
                <a:ea typeface="Verdana" panose="020B0604030504040204" pitchFamily="34" charset="0"/>
              </a:rPr>
              <a:t>mājās</a:t>
            </a:r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(vai īpašos gadījumos </a:t>
            </a:r>
            <a:r>
              <a:rPr lang="lv-LV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05.01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lv-LV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no rīta </a:t>
            </a:r>
            <a:r>
              <a:rPr lang="en-US" sz="7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mājās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7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vai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7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skol</a:t>
            </a:r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ā, </a:t>
            </a:r>
            <a:r>
              <a:rPr lang="en-US" sz="7200" dirty="0" err="1">
                <a:latin typeface="Verdana" panose="020B0604030504040204" pitchFamily="34" charset="0"/>
                <a:ea typeface="Verdana" panose="020B0604030504040204" pitchFamily="34" charset="0"/>
              </a:rPr>
              <a:t>ievērojot</a:t>
            </a:r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7200" dirty="0" err="1">
                <a:latin typeface="Verdana" panose="020B0604030504040204" pitchFamily="34" charset="0"/>
                <a:ea typeface="Verdana" panose="020B0604030504040204" pitchFamily="34" charset="0"/>
              </a:rPr>
              <a:t>epidemioloģisko</a:t>
            </a:r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7200" dirty="0" err="1">
                <a:latin typeface="Verdana" panose="020B0604030504040204" pitchFamily="34" charset="0"/>
                <a:ea typeface="Verdana" panose="020B0604030504040204" pitchFamily="34" charset="0"/>
              </a:rPr>
              <a:t>drošību</a:t>
            </a: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lv-LV" sz="7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1049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7200" dirty="0" err="1">
                <a:latin typeface="Verdana" panose="020B0604030504040204" pitchFamily="34" charset="0"/>
                <a:ea typeface="Verdana" panose="020B0604030504040204" pitchFamily="34" charset="0"/>
              </a:rPr>
              <a:t>Paštestu</a:t>
            </a:r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7200" dirty="0" err="1">
                <a:latin typeface="Verdana" panose="020B0604030504040204" pitchFamily="34" charset="0"/>
                <a:ea typeface="Verdana" panose="020B0604030504040204" pitchFamily="34" charset="0"/>
              </a:rPr>
              <a:t>veic</a:t>
            </a:r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7200" dirty="0" err="1">
                <a:latin typeface="Verdana" panose="020B0604030504040204" pitchFamily="34" charset="0"/>
                <a:ea typeface="Verdana" panose="020B0604030504040204" pitchFamily="34" charset="0"/>
              </a:rPr>
              <a:t>visi</a:t>
            </a:r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 - v</a:t>
            </a:r>
            <a:r>
              <a:rPr lang="lv-LV" sz="7200" dirty="0" err="1">
                <a:latin typeface="Verdana" panose="020B0604030504040204" pitchFamily="34" charset="0"/>
                <a:ea typeface="Verdana" panose="020B0604030504040204" pitchFamily="34" charset="0"/>
              </a:rPr>
              <a:t>akcinēti</a:t>
            </a: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lv-LV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pārslimojuši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 no </a:t>
            </a:r>
            <a:r>
              <a:rPr lang="lv-LV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7.nedēļas </a:t>
            </a: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pēc pārslimošanas sertifikāta izdošanas, </a:t>
            </a:r>
            <a:r>
              <a:rPr lang="lv-LV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nevakcinēti </a:t>
            </a: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un nepārslimojuši </a:t>
            </a:r>
            <a:endParaRPr lang="en-US" sz="7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1049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7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Ja </a:t>
            </a:r>
            <a:r>
              <a:rPr lang="lv-LV" sz="72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ir pozit</a:t>
            </a: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īvs rezultāts, </a:t>
            </a:r>
            <a:r>
              <a:rPr lang="en-US" sz="7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jā</a:t>
            </a:r>
            <a:r>
              <a:rPr lang="lv-LV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ziņo </a:t>
            </a:r>
            <a:r>
              <a:rPr lang="lv-LV" sz="7200" dirty="0">
                <a:latin typeface="Verdana" panose="020B0604030504040204" pitchFamily="34" charset="0"/>
                <a:ea typeface="Verdana" panose="020B0604030504040204" pitchFamily="34" charset="0"/>
              </a:rPr>
              <a:t>izglītības </a:t>
            </a:r>
            <a:r>
              <a:rPr lang="lv-LV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iestādei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7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jāizolējas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US" sz="7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steidzami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7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jāveic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7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apstiprinošais</a:t>
            </a:r>
            <a:r>
              <a:rPr lang="en-US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 RNS tests.</a:t>
            </a:r>
          </a:p>
          <a:p>
            <a:pPr marL="11049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7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7200" dirty="0" err="1" smtClean="0">
                <a:effectLst/>
                <a:cs typeface="Times New Roman" panose="02020603050405020304" pitchFamily="18" charset="0"/>
              </a:rPr>
              <a:t>Pedagogi</a:t>
            </a:r>
            <a:r>
              <a:rPr lang="en-US" sz="7200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lv-LV" sz="7200" dirty="0">
                <a:effectLst/>
                <a:cs typeface="Times New Roman" panose="02020603050405020304" pitchFamily="18" charset="0"/>
              </a:rPr>
              <a:t>un darbinieki </a:t>
            </a:r>
            <a:r>
              <a:rPr lang="en-US" sz="7200" dirty="0" err="1">
                <a:effectLst/>
                <a:cs typeface="Times New Roman" panose="02020603050405020304" pitchFamily="18" charset="0"/>
              </a:rPr>
              <a:t>testēšanā</a:t>
            </a:r>
            <a:r>
              <a:rPr lang="en-US" sz="7200" dirty="0">
                <a:effectLst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effectLst/>
                <a:cs typeface="Times New Roman" panose="02020603050405020304" pitchFamily="18" charset="0"/>
              </a:rPr>
              <a:t>izmanto</a:t>
            </a:r>
            <a:r>
              <a:rPr lang="en-US" sz="7200" dirty="0">
                <a:effectLst/>
                <a:cs typeface="Times New Roman" panose="02020603050405020304" pitchFamily="18" charset="0"/>
              </a:rPr>
              <a:t> NBS </a:t>
            </a:r>
            <a:r>
              <a:rPr lang="en-US" sz="7200" dirty="0" err="1">
                <a:effectLst/>
                <a:cs typeface="Times New Roman" panose="02020603050405020304" pitchFamily="18" charset="0"/>
              </a:rPr>
              <a:t>vai</a:t>
            </a:r>
            <a:r>
              <a:rPr lang="en-US" sz="7200" dirty="0">
                <a:effectLst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effectLst/>
                <a:cs typeface="Times New Roman" panose="02020603050405020304" pitchFamily="18" charset="0"/>
              </a:rPr>
              <a:t>pašvaldības</a:t>
            </a:r>
            <a:r>
              <a:rPr lang="en-US" sz="7200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lv-LV" sz="7200" dirty="0">
                <a:cs typeface="Times New Roman" panose="02020603050405020304" pitchFamily="18" charset="0"/>
              </a:rPr>
              <a:t>piegādāto</a:t>
            </a:r>
            <a:r>
              <a:rPr lang="en-US" sz="7200" dirty="0">
                <a:cs typeface="Times New Roman" panose="02020603050405020304" pitchFamily="18" charset="0"/>
              </a:rPr>
              <a:t>s</a:t>
            </a:r>
            <a:r>
              <a:rPr lang="lv-LV" sz="7200" dirty="0">
                <a:cs typeface="Times New Roman" panose="02020603050405020304" pitchFamily="18" charset="0"/>
              </a:rPr>
              <a:t> testu</a:t>
            </a:r>
            <a:r>
              <a:rPr lang="en-US" sz="7200" dirty="0">
                <a:cs typeface="Times New Roman" panose="02020603050405020304" pitchFamily="18" charset="0"/>
              </a:rPr>
              <a:t>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7200" dirty="0" err="1" smtClean="0">
                <a:cs typeface="Times New Roman" panose="02020603050405020304" pitchFamily="18" charset="0"/>
              </a:rPr>
              <a:t>Pedagogi</a:t>
            </a:r>
            <a:r>
              <a:rPr lang="en-US" sz="7200" dirty="0" smtClean="0">
                <a:cs typeface="Times New Roman" panose="02020603050405020304" pitchFamily="18" charset="0"/>
              </a:rPr>
              <a:t>, </a:t>
            </a:r>
            <a:r>
              <a:rPr lang="lv-LV" sz="7200" dirty="0" smtClean="0">
                <a:cs typeface="Times New Roman" panose="02020603050405020304" pitchFamily="18" charset="0"/>
              </a:rPr>
              <a:t>darbinieki </a:t>
            </a:r>
            <a:r>
              <a:rPr lang="en-US" sz="7200" dirty="0" smtClean="0">
                <a:cs typeface="Times New Roman" panose="02020603050405020304" pitchFamily="18" charset="0"/>
              </a:rPr>
              <a:t>un </a:t>
            </a:r>
            <a:r>
              <a:rPr lang="en-US" sz="7200" dirty="0" err="1" smtClean="0">
                <a:cs typeface="Times New Roman" panose="02020603050405020304" pitchFamily="18" charset="0"/>
              </a:rPr>
              <a:t>skolēni</a:t>
            </a:r>
            <a:r>
              <a:rPr lang="en-US" sz="7200" dirty="0" smtClean="0"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cs typeface="Times New Roman" panose="02020603050405020304" pitchFamily="18" charset="0"/>
              </a:rPr>
              <a:t>atgriežas</a:t>
            </a:r>
            <a:r>
              <a:rPr lang="en-US" sz="7200" dirty="0" smtClean="0">
                <a:cs typeface="Times New Roman" panose="02020603050405020304" pitchFamily="18" charset="0"/>
              </a:rPr>
              <a:t> </a:t>
            </a:r>
            <a:r>
              <a:rPr lang="en-US" sz="7200" dirty="0">
                <a:cs typeface="Times New Roman" panose="02020603050405020304" pitchFamily="18" charset="0"/>
              </a:rPr>
              <a:t>izglītības </a:t>
            </a:r>
            <a:r>
              <a:rPr lang="en-US" sz="7200" dirty="0" err="1">
                <a:cs typeface="Times New Roman" panose="02020603050405020304" pitchFamily="18" charset="0"/>
              </a:rPr>
              <a:t>iestādē</a:t>
            </a:r>
            <a:r>
              <a:rPr lang="en-US" sz="7200" dirty="0"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cs typeface="Times New Roman" panose="02020603050405020304" pitchFamily="18" charset="0"/>
              </a:rPr>
              <a:t>tikai</a:t>
            </a:r>
            <a:r>
              <a:rPr lang="en-US" sz="7200" dirty="0">
                <a:cs typeface="Times New Roman" panose="02020603050405020304" pitchFamily="18" charset="0"/>
              </a:rPr>
              <a:t> tad, </a:t>
            </a:r>
            <a:r>
              <a:rPr lang="en-US" sz="7200" dirty="0" err="1">
                <a:cs typeface="Times New Roman" panose="02020603050405020304" pitchFamily="18" charset="0"/>
              </a:rPr>
              <a:t>ja</a:t>
            </a:r>
            <a:r>
              <a:rPr lang="en-US" sz="7200" dirty="0"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cs typeface="Times New Roman" panose="02020603050405020304" pitchFamily="18" charset="0"/>
              </a:rPr>
              <a:t>testa</a:t>
            </a:r>
            <a:r>
              <a:rPr lang="en-US" sz="7200" dirty="0"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cs typeface="Times New Roman" panose="02020603050405020304" pitchFamily="18" charset="0"/>
              </a:rPr>
              <a:t>rezultāts</a:t>
            </a:r>
            <a:r>
              <a:rPr lang="en-US" sz="7200" dirty="0"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cs typeface="Times New Roman" panose="02020603050405020304" pitchFamily="18" charset="0"/>
              </a:rPr>
              <a:t>ir</a:t>
            </a:r>
            <a:r>
              <a:rPr lang="en-US" sz="7200" dirty="0"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cs typeface="Times New Roman" panose="02020603050405020304" pitchFamily="18" charset="0"/>
              </a:rPr>
              <a:t>negatīvs</a:t>
            </a:r>
            <a:endParaRPr lang="lv-LV" sz="7200" dirty="0"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6E99B-BD28-4E9B-8610-8832A52742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150532" y="434908"/>
            <a:ext cx="559364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lv-LV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Atgriešanās skolā </a:t>
            </a:r>
            <a:r>
              <a:rPr lang="lv-LV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4.01</a:t>
            </a:r>
            <a:r>
              <a:rPr lang="en-US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lv-LV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lv-LV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05.01.</a:t>
            </a:r>
            <a:endParaRPr lang="lv-LV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6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72EF-BF2E-424E-8E73-223BD9258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69" y="1574307"/>
            <a:ext cx="8376863" cy="528369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dirty="0" smtClean="0"/>
              <a:t>Janvārī nevakcinētiem</a:t>
            </a:r>
            <a:r>
              <a:rPr lang="en-US" sz="1800" dirty="0" smtClean="0"/>
              <a:t> un </a:t>
            </a:r>
            <a:r>
              <a:rPr lang="lv-LV" sz="1800" dirty="0" smtClean="0"/>
              <a:t>nepārslimojušiem </a:t>
            </a:r>
            <a:r>
              <a:rPr lang="lv-LV" sz="1800" dirty="0"/>
              <a:t>skolēniem tiek saglabāts kociņu (RNS) tests ar apvienoto paraugu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dirty="0"/>
              <a:t>Pamata un vidējās izglītības pakāpē izglītojamie un darbinieki veic </a:t>
            </a:r>
            <a:r>
              <a:rPr lang="en-US" sz="1800" dirty="0" smtClean="0"/>
              <a:t>2 </a:t>
            </a:r>
            <a:r>
              <a:rPr lang="lv-LV" sz="1800" dirty="0" smtClean="0"/>
              <a:t>antigēna </a:t>
            </a:r>
            <a:r>
              <a:rPr lang="lv-LV" sz="1800" dirty="0" err="1"/>
              <a:t>paštestus</a:t>
            </a:r>
            <a:r>
              <a:rPr lang="lv-LV" sz="1800" dirty="0"/>
              <a:t> </a:t>
            </a:r>
            <a:r>
              <a:rPr lang="lv-LV" sz="1800" dirty="0" smtClean="0"/>
              <a:t>nedēļā </a:t>
            </a:r>
            <a:r>
              <a:rPr lang="en-US" sz="1800" dirty="0" smtClean="0"/>
              <a:t>(a</a:t>
            </a:r>
            <a:r>
              <a:rPr lang="lv-LV" sz="1800" dirty="0" err="1" smtClean="0"/>
              <a:t>rī</a:t>
            </a:r>
            <a:r>
              <a:rPr lang="lv-LV" sz="1800" dirty="0" smtClean="0"/>
              <a:t> vakcinētie</a:t>
            </a:r>
            <a:r>
              <a:rPr lang="en-US" sz="1800" dirty="0" smtClean="0"/>
              <a:t> un </a:t>
            </a:r>
            <a:r>
              <a:rPr lang="lv-LV" sz="1800" dirty="0" smtClean="0"/>
              <a:t>pārslimojušie </a:t>
            </a:r>
            <a:r>
              <a:rPr lang="lv-LV" sz="1800" dirty="0"/>
              <a:t>no 7.nedēļas pēc pārslimošanas sertifikāta izdošanas</a:t>
            </a:r>
            <a:r>
              <a:rPr lang="en-US" sz="1800" dirty="0" smtClean="0"/>
              <a:t>).</a:t>
            </a:r>
            <a:r>
              <a:rPr lang="lv-LV" sz="1800" dirty="0" smtClean="0"/>
              <a:t> </a:t>
            </a:r>
            <a:endParaRPr lang="en-US" sz="1800" dirty="0" smtClean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dirty="0" smtClean="0"/>
              <a:t>5</a:t>
            </a:r>
            <a:r>
              <a:rPr lang="lv-LV" sz="1800" dirty="0"/>
              <a:t>.-</a:t>
            </a:r>
            <a:r>
              <a:rPr lang="lv-LV" sz="1800" dirty="0" smtClean="0"/>
              <a:t>7.01</a:t>
            </a:r>
            <a:r>
              <a:rPr lang="en-US" sz="1800" dirty="0" smtClean="0"/>
              <a:t>.</a:t>
            </a:r>
            <a:r>
              <a:rPr lang="lv-LV" sz="1800" dirty="0" smtClean="0"/>
              <a:t> </a:t>
            </a:r>
            <a:r>
              <a:rPr lang="en-US" sz="1800" dirty="0" err="1"/>
              <a:t>laboratorijas</a:t>
            </a:r>
            <a:r>
              <a:rPr lang="en-US" sz="1800" dirty="0"/>
              <a:t> (</a:t>
            </a:r>
            <a:r>
              <a:rPr lang="lv-LV" sz="1800" dirty="0"/>
              <a:t>kociņu</a:t>
            </a:r>
            <a:r>
              <a:rPr lang="en-US" sz="1800" dirty="0"/>
              <a:t>)</a:t>
            </a:r>
            <a:r>
              <a:rPr lang="lv-LV" sz="1800" dirty="0"/>
              <a:t> testus </a:t>
            </a:r>
            <a:r>
              <a:rPr lang="lv-LV" sz="1800" dirty="0" smtClean="0"/>
              <a:t>neveic</a:t>
            </a:r>
            <a:endParaRPr lang="en-US" sz="1800" dirty="0" smtClean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 err="1"/>
              <a:t>Testēšanu</a:t>
            </a:r>
            <a:r>
              <a:rPr lang="en-US" sz="1800" dirty="0"/>
              <a:t> </a:t>
            </a:r>
            <a:r>
              <a:rPr lang="en-US" sz="1800" dirty="0" err="1"/>
              <a:t>veic</a:t>
            </a:r>
            <a:r>
              <a:rPr lang="en-US" sz="1800" dirty="0"/>
              <a:t> </a:t>
            </a:r>
            <a:r>
              <a:rPr lang="lv-LV" sz="1800" dirty="0" smtClean="0"/>
              <a:t>9.01</a:t>
            </a:r>
            <a:r>
              <a:rPr lang="en-US" sz="1800" dirty="0" smtClean="0"/>
              <a:t>.</a:t>
            </a:r>
            <a:r>
              <a:rPr lang="lv-LV" sz="1800" dirty="0" smtClean="0"/>
              <a:t> </a:t>
            </a:r>
            <a:r>
              <a:rPr lang="lv-LV" sz="1800" dirty="0"/>
              <a:t>vakarā</a:t>
            </a:r>
            <a:r>
              <a:rPr lang="en-US" sz="1800" dirty="0"/>
              <a:t> </a:t>
            </a:r>
            <a:r>
              <a:rPr lang="en-US" sz="1800" dirty="0" err="1"/>
              <a:t>mājās</a:t>
            </a:r>
            <a:r>
              <a:rPr lang="lv-LV" sz="1800" dirty="0"/>
              <a:t> un tad 3 nedēļas pēc </a:t>
            </a:r>
            <a:r>
              <a:rPr lang="en-US" sz="1800" dirty="0" err="1"/>
              <a:t>tālāk</a:t>
            </a:r>
            <a:r>
              <a:rPr lang="en-US" sz="1800" dirty="0"/>
              <a:t> </a:t>
            </a:r>
            <a:r>
              <a:rPr lang="en-US" sz="1800" dirty="0" err="1" smtClean="0"/>
              <a:t>norādītā</a:t>
            </a:r>
            <a:r>
              <a:rPr lang="en-US" sz="1800" dirty="0" smtClean="0"/>
              <a:t> </a:t>
            </a:r>
            <a:r>
              <a:rPr lang="lv-LV" sz="1800" dirty="0"/>
              <a:t>grafika</a:t>
            </a:r>
            <a:endParaRPr lang="en-US" sz="1800" dirty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dirty="0" smtClean="0"/>
              <a:t>Laboratorijas </a:t>
            </a:r>
            <a:r>
              <a:rPr lang="lv-LV" sz="1800" dirty="0"/>
              <a:t>paziņo skolām par jauno </a:t>
            </a:r>
            <a:r>
              <a:rPr lang="en-US" sz="1800" dirty="0" err="1"/>
              <a:t>laboratorijas</a:t>
            </a:r>
            <a:r>
              <a:rPr lang="en-US" sz="1800" dirty="0"/>
              <a:t> (</a:t>
            </a:r>
            <a:r>
              <a:rPr lang="lv-LV" sz="1800" dirty="0"/>
              <a:t>kociņu</a:t>
            </a:r>
            <a:r>
              <a:rPr lang="en-US" sz="1800" dirty="0"/>
              <a:t>)</a:t>
            </a:r>
            <a:r>
              <a:rPr lang="lv-LV" sz="1800" dirty="0"/>
              <a:t> testu grafiku (otrdienās, trešdienās, ceturtdienās)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 err="1"/>
              <a:t>Piegādātie</a:t>
            </a:r>
            <a:r>
              <a:rPr lang="en-US" sz="1800" dirty="0"/>
              <a:t> p</a:t>
            </a:r>
            <a:r>
              <a:rPr lang="lv-LV" sz="1800" dirty="0" err="1"/>
              <a:t>aštesti</a:t>
            </a:r>
            <a:r>
              <a:rPr lang="lv-LV" sz="1800" dirty="0"/>
              <a:t> </a:t>
            </a:r>
            <a:r>
              <a:rPr lang="en-US" sz="1800" dirty="0" err="1"/>
              <a:t>paredzēti</a:t>
            </a:r>
            <a:r>
              <a:rPr lang="en-US" sz="1800" dirty="0"/>
              <a:t> </a:t>
            </a:r>
            <a:r>
              <a:rPr lang="lv-LV" sz="1800" dirty="0"/>
              <a:t>līdz janvāra beigām</a:t>
            </a:r>
            <a:r>
              <a:rPr lang="en-US" sz="1800" dirty="0"/>
              <a:t> </a:t>
            </a:r>
            <a:r>
              <a:rPr lang="en-US" sz="1800" dirty="0" err="1"/>
              <a:t>katram</a:t>
            </a:r>
            <a:r>
              <a:rPr lang="en-US" sz="1800" dirty="0"/>
              <a:t> </a:t>
            </a:r>
            <a:r>
              <a:rPr lang="en-US" sz="1800" dirty="0" err="1"/>
              <a:t>izglītojamajam</a:t>
            </a:r>
            <a:r>
              <a:rPr lang="en-US" sz="1800" dirty="0"/>
              <a:t> un izglītības </a:t>
            </a:r>
            <a:r>
              <a:rPr lang="en-US" sz="1800" dirty="0" err="1" smtClean="0"/>
              <a:t>iestādes</a:t>
            </a:r>
            <a:r>
              <a:rPr lang="en-US" sz="1800" dirty="0" smtClean="0"/>
              <a:t> </a:t>
            </a:r>
            <a:r>
              <a:rPr lang="en-US" sz="1800" dirty="0" err="1" smtClean="0"/>
              <a:t>darbiniekam</a:t>
            </a:r>
            <a:r>
              <a:rPr lang="en-US" sz="1800" dirty="0" smtClean="0"/>
              <a:t> – 2 </a:t>
            </a:r>
            <a:r>
              <a:rPr lang="en-US" sz="1800" dirty="0" err="1" smtClean="0"/>
              <a:t>paštesti</a:t>
            </a:r>
            <a:r>
              <a:rPr lang="en-US" sz="1800" dirty="0" smtClean="0"/>
              <a:t> </a:t>
            </a:r>
            <a:r>
              <a:rPr lang="en-US" sz="1800" dirty="0" err="1" smtClean="0"/>
              <a:t>nedēļā</a:t>
            </a:r>
            <a:endParaRPr lang="en-US" sz="1800" dirty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1800" dirty="0" smtClean="0"/>
              <a:t>Janvārī </a:t>
            </a:r>
            <a:r>
              <a:rPr lang="lv-LV" sz="1800" dirty="0"/>
              <a:t>būs jauna </a:t>
            </a:r>
            <a:r>
              <a:rPr lang="lv-LV" sz="1800" dirty="0" err="1"/>
              <a:t>paštestu</a:t>
            </a:r>
            <a:r>
              <a:rPr lang="lv-LV" sz="1800" dirty="0"/>
              <a:t> piegāde turpmākajam </a:t>
            </a:r>
            <a:r>
              <a:rPr lang="lv-LV" sz="1800" dirty="0" smtClean="0"/>
              <a:t>periodam</a:t>
            </a:r>
            <a:endParaRPr lang="en-US" sz="1800" dirty="0" smtClean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lv-LV" sz="1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v-LV" sz="1600" dirty="0">
              <a:effectLst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6E99B-BD28-4E9B-8610-8832A52742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99645" y="666044"/>
            <a:ext cx="4504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Testēšana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janvārī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41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DAB68-505E-4B49-8C41-EF908C4258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381451"/>
              </p:ext>
            </p:extLst>
          </p:nvPr>
        </p:nvGraphicFramePr>
        <p:xfrm>
          <a:off x="433752" y="1555697"/>
          <a:ext cx="8253048" cy="3623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4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43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Kociņa diena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Svētdiena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Pirmdiena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Otrdiena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Trešdiena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Ceturtdiena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Piektdiena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Otrdiena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 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visi</a:t>
                      </a:r>
                      <a:r>
                        <a:rPr lang="en-US" sz="1200" dirty="0">
                          <a:effectLst/>
                        </a:rPr>
                        <a:t>)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 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 smtClean="0">
                          <a:effectLst/>
                        </a:rPr>
                        <a:t>nevakcinētie</a:t>
                      </a:r>
                      <a:r>
                        <a:rPr lang="en-US" sz="1200" dirty="0" smtClean="0">
                          <a:effectLst/>
                        </a:rPr>
                        <a:t>, </a:t>
                      </a:r>
                      <a:r>
                        <a:rPr lang="en-US" sz="1200" dirty="0" err="1" smtClean="0">
                          <a:effectLst/>
                        </a:rPr>
                        <a:t>nepārslimojušie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 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vakcinēti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pārslimojušie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nevakcinētie</a:t>
                      </a:r>
                      <a:r>
                        <a:rPr lang="lv-LV" sz="1200" dirty="0" smtClean="0">
                          <a:solidFill>
                            <a:schemeClr val="tx1"/>
                          </a:solidFill>
                          <a:effectLst/>
                        </a:rPr>
                        <a:t>/ nepārslimojušie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Trešdiena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 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visi</a:t>
                      </a:r>
                      <a:r>
                        <a:rPr lang="en-US" sz="1200" dirty="0">
                          <a:effectLst/>
                        </a:rPr>
                        <a:t>)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K </a:t>
                      </a: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en-US" sz="1200" dirty="0" err="1" smtClean="0">
                          <a:effectLst/>
                        </a:rPr>
                        <a:t>nevakcinētie</a:t>
                      </a:r>
                      <a:r>
                        <a:rPr lang="en-US" sz="1200" dirty="0" smtClean="0">
                          <a:effectLst/>
                        </a:rPr>
                        <a:t>, </a:t>
                      </a:r>
                      <a:r>
                        <a:rPr lang="en-US" sz="1200" dirty="0" err="1" smtClean="0">
                          <a:effectLst/>
                        </a:rPr>
                        <a:t>nepārslimojušie</a:t>
                      </a:r>
                      <a:r>
                        <a:rPr lang="en-US" sz="1200" dirty="0" smtClean="0">
                          <a:effectLst/>
                        </a:rPr>
                        <a:t>)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P 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vakcinēti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pārslimojušie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 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 smtClean="0">
                          <a:effectLst/>
                        </a:rPr>
                        <a:t>nevakcinētie</a:t>
                      </a:r>
                      <a:r>
                        <a:rPr lang="lv-LV" sz="1200" dirty="0" smtClean="0">
                          <a:effectLst/>
                        </a:rPr>
                        <a:t>/ </a:t>
                      </a:r>
                      <a:r>
                        <a:rPr lang="lv-LV" sz="1200" dirty="0" smtClean="0">
                          <a:solidFill>
                            <a:schemeClr val="tx1"/>
                          </a:solidFill>
                          <a:effectLst/>
                        </a:rPr>
                        <a:t>nepārslimojušie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Ceturtdiena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 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visi</a:t>
                      </a:r>
                      <a:r>
                        <a:rPr lang="en-US" sz="1200" dirty="0">
                          <a:effectLst/>
                        </a:rPr>
                        <a:t>)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nevakcinētie</a:t>
                      </a:r>
                      <a:r>
                        <a:rPr lang="lv-LV" sz="1200" dirty="0" smtClean="0">
                          <a:solidFill>
                            <a:schemeClr val="tx1"/>
                          </a:solidFill>
                          <a:effectLst/>
                        </a:rPr>
                        <a:t>/ nepārslimojušie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K </a:t>
                      </a: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en-US" sz="1200" dirty="0" err="1" smtClean="0">
                          <a:effectLst/>
                        </a:rPr>
                        <a:t>nevakcinētie</a:t>
                      </a:r>
                      <a:r>
                        <a:rPr lang="en-US" sz="1200" dirty="0" smtClean="0">
                          <a:effectLst/>
                        </a:rPr>
                        <a:t>, </a:t>
                      </a:r>
                      <a:r>
                        <a:rPr lang="en-US" sz="1200" dirty="0" err="1" smtClean="0">
                          <a:effectLst/>
                        </a:rPr>
                        <a:t>nepārslimojušie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 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vakcinēti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pārslimojušie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69220" y="5380672"/>
            <a:ext cx="81175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paštests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veic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mājās</a:t>
            </a:r>
            <a:endParaRPr lang="en-US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laboratorijas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apvienotais paraugs jeb 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kociņš</a:t>
            </a:r>
            <a:r>
              <a:rPr lang="en-US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lang="en-US" sz="1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izglītojamajiem</a:t>
            </a:r>
            <a:r>
              <a:rPr lang="en-US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</a:t>
            </a:r>
            <a:r>
              <a:rPr lang="en-US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veic</a:t>
            </a:r>
            <a:r>
              <a:rPr lang="en-US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skolā</a:t>
            </a:r>
            <a:endParaRPr lang="lv-LV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lv-LV" sz="1200" i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Ja mainās epidemioloģiskā situācija, var tikt noteikta </a:t>
            </a:r>
            <a:r>
              <a:rPr lang="lv-LV" sz="1200" i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paštestu</a:t>
            </a:r>
            <a:r>
              <a:rPr lang="lv-LV" sz="1200" i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veikšana izglītības </a:t>
            </a:r>
            <a:r>
              <a:rPr lang="lv-LV" sz="1200" i="1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iestāde</a:t>
            </a:r>
            <a:r>
              <a:rPr lang="en-US" sz="1200" i="1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lv-LV" sz="1200" i="1" dirty="0" smtClean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lv-LV" sz="1200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Pārslimojušie 6 nedēļas pēc pozitīvā PĶR testa neveic nekādu testēšanu. Pēc tam</a:t>
            </a:r>
            <a:r>
              <a:rPr lang="en-US" sz="1200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lv-LV" sz="1200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līdz 180 dienām pēc </a:t>
            </a:r>
            <a:r>
              <a:rPr lang="lv-LV" sz="12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pozitīvā PĶR </a:t>
            </a:r>
            <a:r>
              <a:rPr lang="lv-LV" sz="1200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testa</a:t>
            </a:r>
            <a:r>
              <a:rPr lang="en-US" sz="1200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200" i="1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testēšanas</a:t>
            </a:r>
            <a:r>
              <a:rPr lang="lv-LV" sz="1200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algoritmā </a:t>
            </a:r>
            <a:r>
              <a:rPr lang="en-US" sz="1200" i="1" dirty="0" err="1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skaitās</a:t>
            </a:r>
            <a:r>
              <a:rPr lang="en-US" sz="1200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200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kā vakcinētie</a:t>
            </a:r>
            <a:endParaRPr lang="en-US" sz="1200" i="1" dirty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6222" y="531838"/>
            <a:ext cx="68805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lv-LV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Testēšanas shēma </a:t>
            </a:r>
            <a:r>
              <a:rPr lang="en-US" sz="2400" b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izglītojamajiem</a:t>
            </a:r>
            <a:r>
              <a:rPr lang="en-US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US" sz="2400" b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darbiniekiem</a:t>
            </a:r>
            <a:r>
              <a:rPr lang="en-US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janvārī</a:t>
            </a:r>
            <a:endParaRPr lang="en-US" sz="16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78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F08F-AE1B-4D35-B3F8-96576C864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429" y="381000"/>
            <a:ext cx="6909371" cy="1036642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cs typeface="Times New Roman" panose="02020603050405020304" pitchFamily="18" charset="0"/>
              </a:rPr>
              <a:t>Otrais semestris –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lv-LV" dirty="0">
                <a:cs typeface="Times New Roman" panose="02020603050405020304" pitchFamily="18" charset="0"/>
              </a:rPr>
              <a:t>05.01 – 30.01.2022.</a:t>
            </a:r>
            <a:br>
              <a:rPr lang="lv-LV" dirty="0">
                <a:cs typeface="Times New Roman" panose="02020603050405020304" pitchFamily="18" charset="0"/>
              </a:rPr>
            </a:br>
            <a:r>
              <a:rPr lang="lv-LV" sz="1800" dirty="0">
                <a:cs typeface="Times New Roman" panose="02020603050405020304" pitchFamily="18" charset="0"/>
              </a:rPr>
              <a:t> </a:t>
            </a:r>
            <a:br>
              <a:rPr lang="lv-LV" sz="1800" dirty="0">
                <a:cs typeface="Times New Roman" panose="02020603050405020304" pitchFamily="18" charset="0"/>
              </a:rPr>
            </a:br>
            <a:endParaRPr lang="lv-LV" sz="1800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F91A0-5F45-4475-A5BD-1066FD76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039631"/>
            <a:ext cx="8878277" cy="5221946"/>
          </a:xfrm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1800" dirty="0" smtClean="0"/>
              <a:t>I</a:t>
            </a:r>
            <a:r>
              <a:rPr lang="en-US" sz="1800" dirty="0" err="1"/>
              <a:t>zglītojamiem</a:t>
            </a:r>
            <a:r>
              <a:rPr lang="en-US" sz="1800" dirty="0"/>
              <a:t>, </a:t>
            </a:r>
            <a:r>
              <a:rPr lang="en-US" sz="1800" dirty="0" err="1"/>
              <a:t>kuri</a:t>
            </a:r>
            <a:r>
              <a:rPr lang="en-US" sz="1800" dirty="0"/>
              <a:t> </a:t>
            </a:r>
            <a:r>
              <a:rPr lang="en-US" sz="1800" dirty="0" err="1"/>
              <a:t>speciālās</a:t>
            </a:r>
            <a:r>
              <a:rPr lang="en-US" sz="1800" dirty="0"/>
              <a:t> izglītības </a:t>
            </a:r>
            <a:r>
              <a:rPr lang="en-US" sz="1800" dirty="0" err="1"/>
              <a:t>iestādē</a:t>
            </a:r>
            <a:r>
              <a:rPr lang="en-US" sz="1800" dirty="0"/>
              <a:t> </a:t>
            </a:r>
            <a:r>
              <a:rPr lang="en-US" sz="1800" dirty="0" err="1"/>
              <a:t>vai</a:t>
            </a:r>
            <a:r>
              <a:rPr lang="en-US" sz="1800" dirty="0"/>
              <a:t> </a:t>
            </a:r>
            <a:r>
              <a:rPr lang="en-US" sz="1800" dirty="0" err="1"/>
              <a:t>speciālās</a:t>
            </a:r>
            <a:r>
              <a:rPr lang="en-US" sz="1800" dirty="0"/>
              <a:t> izglītības </a:t>
            </a:r>
            <a:r>
              <a:rPr lang="en-US" sz="1800" dirty="0" err="1"/>
              <a:t>klasē</a:t>
            </a:r>
            <a:r>
              <a:rPr lang="en-US" sz="1800" dirty="0"/>
              <a:t> </a:t>
            </a:r>
            <a:r>
              <a:rPr lang="en-US" sz="1800" dirty="0" err="1"/>
              <a:t>apgūst</a:t>
            </a:r>
            <a:r>
              <a:rPr lang="en-US" sz="1800" dirty="0"/>
              <a:t> </a:t>
            </a:r>
            <a:r>
              <a:rPr lang="en-US" sz="1800" dirty="0" err="1"/>
              <a:t>speciālo</a:t>
            </a:r>
            <a:r>
              <a:rPr lang="en-US" sz="1800" dirty="0"/>
              <a:t> </a:t>
            </a:r>
            <a:r>
              <a:rPr lang="en-US" sz="1800" dirty="0" err="1"/>
              <a:t>pamatizglītības</a:t>
            </a:r>
            <a:r>
              <a:rPr lang="en-US" sz="1800" dirty="0"/>
              <a:t> </a:t>
            </a:r>
            <a:r>
              <a:rPr lang="en-US" sz="1800" dirty="0" err="1"/>
              <a:t>programmu</a:t>
            </a:r>
            <a:r>
              <a:rPr lang="en-US" sz="1800" dirty="0"/>
              <a:t> </a:t>
            </a:r>
            <a:r>
              <a:rPr lang="en-US" sz="1800" dirty="0" err="1"/>
              <a:t>skolēniem</a:t>
            </a:r>
            <a:r>
              <a:rPr lang="en-US" sz="1800" dirty="0"/>
              <a:t> </a:t>
            </a:r>
            <a:r>
              <a:rPr lang="en-US" sz="1800" dirty="0" err="1"/>
              <a:t>ar</a:t>
            </a:r>
            <a:r>
              <a:rPr lang="en-US" sz="1800" dirty="0"/>
              <a:t> </a:t>
            </a:r>
            <a:r>
              <a:rPr lang="en-US" sz="1800" dirty="0" err="1"/>
              <a:t>garīgās</a:t>
            </a:r>
            <a:r>
              <a:rPr lang="en-US" sz="1800" dirty="0"/>
              <a:t> </a:t>
            </a:r>
            <a:r>
              <a:rPr lang="en-US" sz="1800" dirty="0" err="1"/>
              <a:t>attīstības</a:t>
            </a:r>
            <a:r>
              <a:rPr lang="en-US" sz="1800" dirty="0"/>
              <a:t> </a:t>
            </a:r>
            <a:r>
              <a:rPr lang="en-US" sz="1800" dirty="0" err="1"/>
              <a:t>traucējumiem</a:t>
            </a:r>
            <a:r>
              <a:rPr lang="en-US" sz="1800" dirty="0"/>
              <a:t> </a:t>
            </a:r>
            <a:r>
              <a:rPr lang="en-US" sz="1800" dirty="0" err="1"/>
              <a:t>vai</a:t>
            </a:r>
            <a:r>
              <a:rPr lang="en-US" sz="1800" dirty="0"/>
              <a:t> </a:t>
            </a:r>
            <a:r>
              <a:rPr lang="en-US" sz="1800" dirty="0" err="1"/>
              <a:t>speciālo</a:t>
            </a:r>
            <a:r>
              <a:rPr lang="en-US" sz="1800" dirty="0"/>
              <a:t> </a:t>
            </a:r>
            <a:r>
              <a:rPr lang="en-US" sz="1800" dirty="0" err="1"/>
              <a:t>pamatizglītības</a:t>
            </a:r>
            <a:r>
              <a:rPr lang="en-US" sz="1800" dirty="0"/>
              <a:t> </a:t>
            </a:r>
            <a:r>
              <a:rPr lang="en-US" sz="1800" dirty="0" err="1"/>
              <a:t>programmu</a:t>
            </a:r>
            <a:r>
              <a:rPr lang="en-US" sz="1800" dirty="0"/>
              <a:t> </a:t>
            </a:r>
            <a:r>
              <a:rPr lang="en-US" sz="1800" dirty="0" err="1"/>
              <a:t>skolēniem</a:t>
            </a:r>
            <a:r>
              <a:rPr lang="en-US" sz="1800" dirty="0"/>
              <a:t> </a:t>
            </a:r>
            <a:r>
              <a:rPr lang="en-US" sz="1800" dirty="0" err="1"/>
              <a:t>ar</a:t>
            </a:r>
            <a:r>
              <a:rPr lang="en-US" sz="1800" dirty="0"/>
              <a:t> </a:t>
            </a:r>
            <a:r>
              <a:rPr lang="en-US" sz="1800" dirty="0" err="1"/>
              <a:t>smagiem</a:t>
            </a:r>
            <a:r>
              <a:rPr lang="en-US" sz="1800" dirty="0"/>
              <a:t> </a:t>
            </a:r>
            <a:r>
              <a:rPr lang="en-US" sz="1800" dirty="0" err="1"/>
              <a:t>garīgās</a:t>
            </a:r>
            <a:r>
              <a:rPr lang="en-US" sz="1800" dirty="0"/>
              <a:t> </a:t>
            </a:r>
            <a:r>
              <a:rPr lang="en-US" sz="1800" dirty="0" err="1"/>
              <a:t>attīstības</a:t>
            </a:r>
            <a:r>
              <a:rPr lang="en-US" sz="1800" dirty="0"/>
              <a:t> </a:t>
            </a:r>
            <a:r>
              <a:rPr lang="en-US" sz="1800" dirty="0" err="1"/>
              <a:t>traucējumiem</a:t>
            </a:r>
            <a:r>
              <a:rPr lang="en-US" sz="1800" dirty="0"/>
              <a:t> </a:t>
            </a:r>
            <a:r>
              <a:rPr lang="en-US" sz="1800" dirty="0" err="1"/>
              <a:t>vai</a:t>
            </a:r>
            <a:r>
              <a:rPr lang="en-US" sz="1800" dirty="0"/>
              <a:t> </a:t>
            </a:r>
            <a:r>
              <a:rPr lang="en-US" sz="1800" dirty="0" err="1"/>
              <a:t>vairākiem</a:t>
            </a:r>
            <a:r>
              <a:rPr lang="en-US" sz="1800" dirty="0"/>
              <a:t> </a:t>
            </a:r>
            <a:r>
              <a:rPr lang="en-US" sz="1800" dirty="0" err="1"/>
              <a:t>smagiem</a:t>
            </a:r>
            <a:r>
              <a:rPr lang="en-US" sz="1800" dirty="0"/>
              <a:t> </a:t>
            </a:r>
            <a:r>
              <a:rPr lang="en-US" sz="1800" dirty="0" err="1"/>
              <a:t>attīstības</a:t>
            </a:r>
            <a:r>
              <a:rPr lang="en-US" sz="1800" dirty="0"/>
              <a:t> </a:t>
            </a:r>
            <a:r>
              <a:rPr lang="en-US" sz="1800" dirty="0" err="1" smtClean="0"/>
              <a:t>testēšanas</a:t>
            </a:r>
            <a:r>
              <a:rPr lang="en-US" sz="1800" dirty="0" smtClean="0"/>
              <a:t> </a:t>
            </a:r>
            <a:r>
              <a:rPr lang="en-US" sz="1800" dirty="0" err="1"/>
              <a:t>kārtība</a:t>
            </a:r>
            <a:r>
              <a:rPr lang="en-US" sz="1800" dirty="0"/>
              <a:t> </a:t>
            </a:r>
            <a:r>
              <a:rPr lang="en-US" sz="1800" dirty="0" err="1"/>
              <a:t>nemainās</a:t>
            </a:r>
            <a:r>
              <a:rPr lang="en-US" sz="1800" dirty="0"/>
              <a:t> (</a:t>
            </a:r>
            <a:r>
              <a:rPr lang="en-US" sz="1800" dirty="0" err="1"/>
              <a:t>organiz</a:t>
            </a:r>
            <a:r>
              <a:rPr lang="lv-LV" sz="1800" dirty="0"/>
              <a:t>ē</a:t>
            </a:r>
            <a:r>
              <a:rPr lang="en-US" sz="1800" dirty="0"/>
              <a:t> </a:t>
            </a:r>
            <a:r>
              <a:rPr lang="en-US" sz="1800" dirty="0" err="1"/>
              <a:t>laboratorijas</a:t>
            </a:r>
            <a:r>
              <a:rPr lang="en-US" sz="1800" dirty="0" smtClean="0"/>
              <a:t>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lv-LV" sz="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1800" dirty="0" err="1"/>
              <a:t>Skol</a:t>
            </a:r>
            <a:r>
              <a:rPr lang="en-US" sz="1800" dirty="0" err="1"/>
              <a:t>ēniem</a:t>
            </a:r>
            <a:r>
              <a:rPr lang="lv-LV" sz="1800" dirty="0"/>
              <a:t> mājas apmācībā un tālmācības skolu skolēniem -  2 </a:t>
            </a:r>
            <a:r>
              <a:rPr lang="lv-LV" sz="1800" dirty="0" err="1"/>
              <a:t>Ag</a:t>
            </a:r>
            <a:r>
              <a:rPr lang="lv-LV" sz="1800" dirty="0"/>
              <a:t> </a:t>
            </a:r>
            <a:r>
              <a:rPr lang="lv-LV" sz="1800" dirty="0" err="1"/>
              <a:t>paštesti</a:t>
            </a:r>
            <a:r>
              <a:rPr lang="lv-LV" sz="1800" dirty="0"/>
              <a:t> </a:t>
            </a:r>
            <a:r>
              <a:rPr lang="en-US" sz="1800" dirty="0" err="1"/>
              <a:t>nedēļā</a:t>
            </a:r>
            <a:r>
              <a:rPr lang="en-US" sz="1800" dirty="0"/>
              <a:t> </a:t>
            </a:r>
            <a:r>
              <a:rPr lang="lv-LV" sz="1800" dirty="0"/>
              <a:t>(sportam, interešu izglītībai) – saņem piesaistītajā izglītības </a:t>
            </a:r>
            <a:r>
              <a:rPr lang="lv-LV" sz="1800" dirty="0" smtClean="0"/>
              <a:t>iestādē</a:t>
            </a:r>
            <a:endParaRPr lang="en-US" sz="1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lv-LV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DAB68-505E-4B49-8C41-EF908C4258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06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F08F-AE1B-4D35-B3F8-96576C864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429" y="381000"/>
            <a:ext cx="6909371" cy="1036642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cs typeface="Times New Roman" panose="02020603050405020304" pitchFamily="18" charset="0"/>
              </a:rPr>
              <a:t>Otrais semestris –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lv-LV" dirty="0">
                <a:cs typeface="Times New Roman" panose="02020603050405020304" pitchFamily="18" charset="0"/>
              </a:rPr>
              <a:t>05.01 – 30.01.2022.</a:t>
            </a:r>
            <a:br>
              <a:rPr lang="lv-LV" dirty="0">
                <a:cs typeface="Times New Roman" panose="02020603050405020304" pitchFamily="18" charset="0"/>
              </a:rPr>
            </a:br>
            <a:r>
              <a:rPr lang="lv-LV" sz="1800" dirty="0">
                <a:cs typeface="Times New Roman" panose="02020603050405020304" pitchFamily="18" charset="0"/>
              </a:rPr>
              <a:t> </a:t>
            </a:r>
            <a:br>
              <a:rPr lang="lv-LV" sz="1800" dirty="0">
                <a:cs typeface="Times New Roman" panose="02020603050405020304" pitchFamily="18" charset="0"/>
              </a:rPr>
            </a:br>
            <a:endParaRPr lang="lv-LV" sz="1800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F91A0-5F45-4475-A5BD-1066FD76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779153"/>
            <a:ext cx="8878277" cy="4564368"/>
          </a:xfrm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1800" dirty="0" smtClean="0"/>
              <a:t> </a:t>
            </a:r>
            <a:r>
              <a:rPr lang="lv-LV" sz="1800" dirty="0"/>
              <a:t>Nodarbinātiem – </a:t>
            </a:r>
            <a:r>
              <a:rPr lang="en-US" sz="1800" dirty="0"/>
              <a:t>2 </a:t>
            </a:r>
            <a:r>
              <a:rPr lang="lv-LV" sz="1800" dirty="0" err="1"/>
              <a:t>Ag</a:t>
            </a:r>
            <a:r>
              <a:rPr lang="lv-LV" sz="1800" dirty="0"/>
              <a:t> </a:t>
            </a:r>
            <a:r>
              <a:rPr lang="lv-LV" sz="1800" dirty="0" err="1"/>
              <a:t>paštesti</a:t>
            </a:r>
            <a:r>
              <a:rPr lang="en-US" sz="1800" dirty="0"/>
              <a:t> </a:t>
            </a:r>
            <a:r>
              <a:rPr lang="en-US" sz="1800" dirty="0" err="1"/>
              <a:t>nedēļā</a:t>
            </a:r>
            <a:r>
              <a:rPr lang="en-US" sz="1800" dirty="0"/>
              <a:t>. </a:t>
            </a:r>
            <a:r>
              <a:rPr lang="en-US" sz="1800" dirty="0" err="1"/>
              <a:t>Saskaņā</a:t>
            </a:r>
            <a:r>
              <a:rPr lang="en-US" sz="1800" dirty="0"/>
              <a:t> </a:t>
            </a:r>
            <a:r>
              <a:rPr lang="en-US" sz="1800" dirty="0" err="1"/>
              <a:t>ar</a:t>
            </a:r>
            <a:r>
              <a:rPr lang="en-US" sz="1800" dirty="0"/>
              <a:t> </a:t>
            </a:r>
            <a:r>
              <a:rPr lang="en-US" sz="1800" dirty="0" err="1"/>
              <a:t>skolas</a:t>
            </a:r>
            <a:r>
              <a:rPr lang="en-US" sz="1800" dirty="0"/>
              <a:t> </a:t>
            </a:r>
            <a:r>
              <a:rPr lang="en-US" sz="1800" dirty="0" err="1"/>
              <a:t>grafiku</a:t>
            </a:r>
            <a:r>
              <a:rPr lang="en-US" sz="1800" dirty="0"/>
              <a:t> </a:t>
            </a:r>
            <a:r>
              <a:rPr lang="en-US" sz="1800" dirty="0" err="1"/>
              <a:t>vakcinēto</a:t>
            </a:r>
            <a:r>
              <a:rPr lang="en-US" sz="1800" dirty="0"/>
              <a:t>/</a:t>
            </a:r>
            <a:r>
              <a:rPr lang="en-US" sz="1800" dirty="0" err="1"/>
              <a:t>pāslimojušo</a:t>
            </a:r>
            <a:r>
              <a:rPr lang="en-US" sz="1800" dirty="0"/>
              <a:t> </a:t>
            </a:r>
            <a:r>
              <a:rPr lang="en-US" sz="1800" dirty="0" err="1"/>
              <a:t>personu</a:t>
            </a:r>
            <a:r>
              <a:rPr lang="en-US" sz="1800" dirty="0"/>
              <a:t> </a:t>
            </a:r>
            <a:r>
              <a:rPr lang="en-US" sz="1800" dirty="0" err="1" smtClean="0"/>
              <a:t>testēšanai</a:t>
            </a:r>
            <a:endParaRPr lang="en-US" sz="1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1800" dirty="0" smtClean="0"/>
              <a:t>Vakcinētiem </a:t>
            </a:r>
            <a:r>
              <a:rPr lang="lv-LV" sz="1800" dirty="0"/>
              <a:t>nodarbināt</a:t>
            </a:r>
            <a:r>
              <a:rPr lang="en-US" sz="1800" dirty="0" err="1"/>
              <a:t>aj</a:t>
            </a:r>
            <a:r>
              <a:rPr lang="lv-LV" sz="1800" dirty="0" err="1"/>
              <a:t>iem</a:t>
            </a:r>
            <a:r>
              <a:rPr lang="lv-LV" sz="1800" dirty="0">
                <a:solidFill>
                  <a:srgbClr val="FF0000"/>
                </a:solidFill>
              </a:rPr>
              <a:t> </a:t>
            </a:r>
            <a:r>
              <a:rPr lang="lv-LV" sz="1800" dirty="0"/>
              <a:t>un izglītojam</a:t>
            </a:r>
            <a:r>
              <a:rPr lang="en-US" sz="1800" dirty="0" err="1"/>
              <a:t>aj</a:t>
            </a:r>
            <a:r>
              <a:rPr lang="lv-LV" sz="1800" dirty="0" err="1"/>
              <a:t>iem</a:t>
            </a:r>
            <a:r>
              <a:rPr lang="lv-LV" sz="1800" dirty="0"/>
              <a:t> -  kontaktpersonu karantīnas vietā ikdienas </a:t>
            </a:r>
            <a:r>
              <a:rPr lang="lv-LV" sz="1800" dirty="0" err="1"/>
              <a:t>paštesti</a:t>
            </a:r>
            <a:r>
              <a:rPr lang="lv-LV" sz="1800" dirty="0"/>
              <a:t> 7 dienu </a:t>
            </a:r>
            <a:r>
              <a:rPr lang="lv-LV" sz="1800" dirty="0" smtClean="0"/>
              <a:t>garumā</a:t>
            </a:r>
            <a:endParaRPr lang="en-US" sz="1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Pirmsskolas </a:t>
            </a:r>
            <a:r>
              <a:rPr lang="en-US" sz="1800" dirty="0" err="1" smtClean="0"/>
              <a:t>izglītojamajiem</a:t>
            </a:r>
            <a:r>
              <a:rPr lang="en-US" sz="1800" dirty="0" smtClean="0"/>
              <a:t> </a:t>
            </a:r>
            <a:r>
              <a:rPr lang="en-US" sz="1800" dirty="0" err="1" smtClean="0"/>
              <a:t>testēšana</a:t>
            </a:r>
            <a:r>
              <a:rPr lang="en-US" sz="1800" dirty="0" smtClean="0"/>
              <a:t> </a:t>
            </a:r>
            <a:r>
              <a:rPr lang="en-US" sz="1800" dirty="0" err="1" smtClean="0"/>
              <a:t>nav</a:t>
            </a:r>
            <a:r>
              <a:rPr lang="en-US" sz="1800" dirty="0" smtClean="0"/>
              <a:t> </a:t>
            </a:r>
            <a:r>
              <a:rPr lang="en-US" sz="1800" dirty="0" err="1" smtClean="0"/>
              <a:t>jāveic</a:t>
            </a:r>
            <a:endParaRPr lang="en-US" sz="1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Pirmsskolas izglītības </a:t>
            </a:r>
            <a:r>
              <a:rPr lang="en-US" sz="1800" dirty="0" err="1" smtClean="0"/>
              <a:t>iestādēs</a:t>
            </a:r>
            <a:r>
              <a:rPr lang="en-US" sz="1800" dirty="0" smtClean="0"/>
              <a:t> </a:t>
            </a:r>
            <a:r>
              <a:rPr lang="en-US" sz="1800" dirty="0" err="1" smtClean="0"/>
              <a:t>testē</a:t>
            </a:r>
            <a:r>
              <a:rPr lang="en-US" sz="1800" dirty="0" smtClean="0"/>
              <a:t> </a:t>
            </a:r>
            <a:r>
              <a:rPr lang="en-US" sz="1800" dirty="0" err="1" smtClean="0"/>
              <a:t>tikai</a:t>
            </a:r>
            <a:r>
              <a:rPr lang="en-US" sz="1800" dirty="0" smtClean="0"/>
              <a:t> </a:t>
            </a:r>
            <a:r>
              <a:rPr lang="en-US" sz="1800" dirty="0" err="1" smtClean="0"/>
              <a:t>pedagogus</a:t>
            </a:r>
            <a:r>
              <a:rPr lang="en-US" sz="1800" dirty="0" smtClean="0"/>
              <a:t> un </a:t>
            </a:r>
            <a:r>
              <a:rPr lang="en-US" sz="1800" dirty="0" err="1" smtClean="0"/>
              <a:t>darbiniekus</a:t>
            </a:r>
            <a:r>
              <a:rPr lang="en-US" sz="1800" dirty="0" smtClean="0"/>
              <a:t> – 2 </a:t>
            </a:r>
            <a:r>
              <a:rPr lang="en-US" sz="1800" dirty="0" err="1" smtClean="0"/>
              <a:t>paštesti</a:t>
            </a:r>
            <a:r>
              <a:rPr lang="en-US" sz="1800" dirty="0" smtClean="0"/>
              <a:t> </a:t>
            </a:r>
            <a:r>
              <a:rPr lang="en-US" sz="1800" dirty="0" err="1" smtClean="0"/>
              <a:t>nedēļā</a:t>
            </a: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lv-LV" sz="800" strike="sngStrike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1800" dirty="0"/>
              <a:t>Līdz semestra sākumam tiks </a:t>
            </a:r>
            <a:r>
              <a:rPr lang="lv-LV" sz="1800" dirty="0" smtClean="0"/>
              <a:t>izsūtīta </a:t>
            </a:r>
            <a:r>
              <a:rPr lang="lv-LV" sz="1800" dirty="0" err="1" smtClean="0"/>
              <a:t>jaun</a:t>
            </a:r>
            <a:r>
              <a:rPr lang="en-US" sz="1800" dirty="0" smtClean="0"/>
              <a:t>a </a:t>
            </a:r>
            <a:r>
              <a:rPr lang="en-US" sz="1800" dirty="0" err="1" smtClean="0"/>
              <a:t>informācija</a:t>
            </a:r>
            <a:r>
              <a:rPr lang="en-US" sz="1800" dirty="0" smtClean="0"/>
              <a:t> </a:t>
            </a:r>
            <a:r>
              <a:rPr lang="en-US" sz="1800" dirty="0" err="1" smtClean="0"/>
              <a:t>kā</a:t>
            </a:r>
            <a:r>
              <a:rPr lang="en-US" sz="1800" dirty="0" smtClean="0"/>
              <a:t> </a:t>
            </a:r>
            <a:r>
              <a:rPr lang="en-US" sz="1800" dirty="0" err="1" smtClean="0"/>
              <a:t>rīkoties</a:t>
            </a:r>
            <a:r>
              <a:rPr lang="en-US" sz="1800" dirty="0" smtClean="0"/>
              <a:t> </a:t>
            </a:r>
            <a:r>
              <a:rPr lang="lv-LV" sz="1800" dirty="0" smtClean="0"/>
              <a:t>pozitīv</a:t>
            </a:r>
            <a:r>
              <a:rPr lang="en-US" sz="1800" dirty="0" smtClean="0"/>
              <a:t>u </a:t>
            </a:r>
            <a:r>
              <a:rPr lang="en-US" sz="1800" dirty="0" err="1" smtClean="0"/>
              <a:t>testu</a:t>
            </a:r>
            <a:r>
              <a:rPr lang="en-US" sz="1800" dirty="0" smtClean="0"/>
              <a:t> </a:t>
            </a:r>
            <a:r>
              <a:rPr lang="lv-LV" sz="1800" dirty="0" smtClean="0"/>
              <a:t>gadījum</a:t>
            </a:r>
            <a:r>
              <a:rPr lang="en-US" sz="1800" dirty="0" err="1" smtClean="0"/>
              <a:t>os</a:t>
            </a: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 smtClean="0"/>
              <a:t>Obligāti</a:t>
            </a:r>
            <a:r>
              <a:rPr lang="en-US" sz="1800" dirty="0" smtClean="0"/>
              <a:t> </a:t>
            </a:r>
            <a:r>
              <a:rPr lang="en-US" sz="1800" dirty="0" err="1" smtClean="0"/>
              <a:t>jāveic</a:t>
            </a:r>
            <a:r>
              <a:rPr lang="en-US" sz="1800" dirty="0" smtClean="0"/>
              <a:t> tests, </a:t>
            </a:r>
            <a:r>
              <a:rPr lang="en-US" sz="1800" dirty="0" err="1"/>
              <a:t>j</a:t>
            </a:r>
            <a:r>
              <a:rPr lang="en-US" sz="1800" dirty="0" err="1" smtClean="0"/>
              <a:t>a</a:t>
            </a:r>
            <a:r>
              <a:rPr lang="en-US" sz="1800" dirty="0" smtClean="0"/>
              <a:t> </a:t>
            </a:r>
            <a:r>
              <a:rPr lang="en-US" sz="1800" dirty="0" err="1" smtClean="0"/>
              <a:t>personai</a:t>
            </a:r>
            <a:r>
              <a:rPr lang="en-US" sz="1800" dirty="0" smtClean="0"/>
              <a:t> </a:t>
            </a:r>
            <a:r>
              <a:rPr lang="en-US" sz="1800" dirty="0" err="1" smtClean="0"/>
              <a:t>parādās</a:t>
            </a:r>
            <a:r>
              <a:rPr lang="en-US" sz="1800" dirty="0" smtClean="0"/>
              <a:t> </a:t>
            </a:r>
            <a:r>
              <a:rPr lang="en-US" sz="1800" dirty="0" err="1" smtClean="0"/>
              <a:t>slimības</a:t>
            </a:r>
            <a:r>
              <a:rPr lang="en-US" sz="1800" dirty="0" smtClean="0"/>
              <a:t> </a:t>
            </a:r>
            <a:r>
              <a:rPr lang="en-US" sz="1800" dirty="0" err="1" smtClean="0"/>
              <a:t>simptomi</a:t>
            </a:r>
            <a:r>
              <a:rPr lang="en-US" sz="1800" dirty="0" smtClean="0"/>
              <a:t>. Izglītības </a:t>
            </a:r>
            <a:r>
              <a:rPr lang="en-US" sz="1800" dirty="0" err="1" smtClean="0"/>
              <a:t>procesā</a:t>
            </a:r>
            <a:r>
              <a:rPr lang="en-US" sz="1800" dirty="0" smtClean="0"/>
              <a:t> </a:t>
            </a: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 err="1" smtClean="0"/>
              <a:t>piedalīties</a:t>
            </a:r>
            <a:r>
              <a:rPr lang="en-US" sz="1800" dirty="0"/>
              <a:t> </a:t>
            </a:r>
            <a:r>
              <a:rPr lang="en-US" sz="1800" dirty="0" err="1" smtClean="0"/>
              <a:t>tikai</a:t>
            </a:r>
            <a:r>
              <a:rPr lang="en-US" sz="1800" dirty="0" smtClean="0"/>
              <a:t>, </a:t>
            </a:r>
            <a:r>
              <a:rPr lang="en-US" sz="1800" dirty="0" err="1" smtClean="0"/>
              <a:t>ja</a:t>
            </a:r>
            <a:r>
              <a:rPr lang="en-US" sz="1800" dirty="0" smtClean="0"/>
              <a:t> tests </a:t>
            </a:r>
            <a:r>
              <a:rPr lang="en-US" sz="1800" dirty="0" err="1" smtClean="0"/>
              <a:t>ir</a:t>
            </a:r>
            <a:r>
              <a:rPr lang="en-US" sz="1800" dirty="0" smtClean="0"/>
              <a:t> </a:t>
            </a:r>
            <a:r>
              <a:rPr lang="en-US" sz="1800" dirty="0" err="1" smtClean="0"/>
              <a:t>bijis</a:t>
            </a:r>
            <a:r>
              <a:rPr lang="en-US" sz="1800" dirty="0" smtClean="0"/>
              <a:t> </a:t>
            </a:r>
            <a:r>
              <a:rPr lang="en-US" sz="1800" dirty="0" err="1" smtClean="0"/>
              <a:t>negatīvs</a:t>
            </a:r>
            <a:endParaRPr lang="lv-LV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DAB68-505E-4B49-8C41-EF908C4258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43231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6971</TotalTime>
  <Words>582</Words>
  <Application>Microsoft Office PowerPoint</Application>
  <PresentationFormat>Slaidrāde ekrānā (4:3)</PresentationFormat>
  <Paragraphs>90</Paragraphs>
  <Slides>6</Slides>
  <Notes>4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89_Prezentacija_templateLV</vt:lpstr>
      <vt:lpstr> </vt:lpstr>
      <vt:lpstr>PowerPoint prezentācija</vt:lpstr>
      <vt:lpstr>PowerPoint prezentācija</vt:lpstr>
      <vt:lpstr>PowerPoint prezentācija</vt:lpstr>
      <vt:lpstr>Otrais semestris – 05.01 – 30.01.2022.   </vt:lpstr>
      <vt:lpstr>Otrais semestris – 05.01 – 30.01.2022.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Birgersone</cp:lastModifiedBy>
  <cp:revision>798</cp:revision>
  <cp:lastPrinted>2021-12-21T08:24:30Z</cp:lastPrinted>
  <dcterms:created xsi:type="dcterms:W3CDTF">2014-11-20T14:46:47Z</dcterms:created>
  <dcterms:modified xsi:type="dcterms:W3CDTF">2021-12-28T10:56:42Z</dcterms:modified>
</cp:coreProperties>
</file>